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0013f30ca_0_1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0013f30ca_0_1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0013f30ca_0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0013f30ca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0013f30ca_0_1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0013f30ca_0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0013f30ca_0_1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0013f30ca_0_1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0013f30ca_0_1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0013f30ca_0_1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0013f30ca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0013f30ca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0013f30ca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0013f30ca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0013f30ca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0013f30ca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0013f30ca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0013f30ca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0013f30ca_0_1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0013f30ca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0013f30ca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0013f30ca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0013f30ca_0_1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0013f30ca_0_1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0013f30ca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0013f30ca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0013f30ca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0013f30ca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0013f30ca_0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0013f30ca_0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0013f30ca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0013f30ca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0013f30ca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50013f30ca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50013f30ca_0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50013f30ca_0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0013f30ca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50013f30ca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50013f30ca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50013f30ca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50013f30ca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50013f30ca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50013f30ca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50013f30ca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0013f30ca_0_1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0013f30ca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50013f30ca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50013f30ca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50013f30ca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50013f30ca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50013f30ca_0_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50013f30ca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350013f30ca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350013f30ca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50013f30ca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50013f30ca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50013f30ca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50013f30ca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50013f30ca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50013f30ca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50013f30ca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50013f30ca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350013f30ca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350013f30ca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50013f30ca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50013f30ca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0013f30ca_0_1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0013f30ca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50013f30ca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50013f30ca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350013f30ca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350013f30ca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350013f30ca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350013f30ca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350013f30c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350013f30c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350013f30ca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350013f30ca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350013f30ca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350013f30ca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350013f30c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350013f30c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350013f30c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350013f30c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350013f30c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350013f30c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350013f30c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350013f30c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0013f30ca_0_1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0013f30ca_0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0013f30ca_0_1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0013f30ca_0_1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0013f30ca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0013f30ca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0013f30ca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0013f30ca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0013f30ca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0013f30ca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2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18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19" Type="http://schemas.openxmlformats.org/officeDocument/2006/relationships/image" Target="../media/image16.png"/><Relationship Id="rId6" Type="http://schemas.openxmlformats.org/officeDocument/2006/relationships/image" Target="../media/image4.png"/><Relationship Id="rId18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19" Type="http://schemas.openxmlformats.org/officeDocument/2006/relationships/image" Target="../media/image16.png"/><Relationship Id="rId6" Type="http://schemas.openxmlformats.org/officeDocument/2006/relationships/image" Target="../media/image4.png"/><Relationship Id="rId18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21" Type="http://schemas.openxmlformats.org/officeDocument/2006/relationships/image" Target="../media/image18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19" Type="http://schemas.openxmlformats.org/officeDocument/2006/relationships/image" Target="../media/image16.png"/><Relationship Id="rId6" Type="http://schemas.openxmlformats.org/officeDocument/2006/relationships/image" Target="../media/image4.png"/><Relationship Id="rId18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11" Type="http://schemas.openxmlformats.org/officeDocument/2006/relationships/image" Target="../media/image8.png"/><Relationship Id="rId22" Type="http://schemas.openxmlformats.org/officeDocument/2006/relationships/image" Target="../media/image19.png"/><Relationship Id="rId10" Type="http://schemas.openxmlformats.org/officeDocument/2006/relationships/image" Target="../media/image9.png"/><Relationship Id="rId21" Type="http://schemas.openxmlformats.org/officeDocument/2006/relationships/image" Target="../media/image18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19" Type="http://schemas.openxmlformats.org/officeDocument/2006/relationships/image" Target="../media/image16.png"/><Relationship Id="rId6" Type="http://schemas.openxmlformats.org/officeDocument/2006/relationships/image" Target="../media/image4.png"/><Relationship Id="rId18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11" Type="http://schemas.openxmlformats.org/officeDocument/2006/relationships/image" Target="../media/image8.png"/><Relationship Id="rId22" Type="http://schemas.openxmlformats.org/officeDocument/2006/relationships/image" Target="../media/image19.png"/><Relationship Id="rId10" Type="http://schemas.openxmlformats.org/officeDocument/2006/relationships/image" Target="../media/image9.png"/><Relationship Id="rId21" Type="http://schemas.openxmlformats.org/officeDocument/2006/relationships/image" Target="../media/image18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19" Type="http://schemas.openxmlformats.org/officeDocument/2006/relationships/image" Target="../media/image16.png"/><Relationship Id="rId6" Type="http://schemas.openxmlformats.org/officeDocument/2006/relationships/image" Target="../media/image4.png"/><Relationship Id="rId18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11" Type="http://schemas.openxmlformats.org/officeDocument/2006/relationships/image" Target="../media/image8.png"/><Relationship Id="rId22" Type="http://schemas.openxmlformats.org/officeDocument/2006/relationships/image" Target="../media/image19.png"/><Relationship Id="rId10" Type="http://schemas.openxmlformats.org/officeDocument/2006/relationships/image" Target="../media/image9.png"/><Relationship Id="rId21" Type="http://schemas.openxmlformats.org/officeDocument/2006/relationships/image" Target="../media/image18.png"/><Relationship Id="rId13" Type="http://schemas.openxmlformats.org/officeDocument/2006/relationships/image" Target="../media/image11.png"/><Relationship Id="rId24" Type="http://schemas.openxmlformats.org/officeDocument/2006/relationships/image" Target="../media/image21.png"/><Relationship Id="rId12" Type="http://schemas.openxmlformats.org/officeDocument/2006/relationships/image" Target="../media/image10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5" Type="http://schemas.openxmlformats.org/officeDocument/2006/relationships/image" Target="../media/image1.png"/><Relationship Id="rId19" Type="http://schemas.openxmlformats.org/officeDocument/2006/relationships/image" Target="../media/image16.png"/><Relationship Id="rId6" Type="http://schemas.openxmlformats.org/officeDocument/2006/relationships/image" Target="../media/image4.png"/><Relationship Id="rId18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5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38" Type="http://schemas.openxmlformats.org/officeDocument/2006/relationships/image" Target="../media/image35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39" Type="http://schemas.openxmlformats.org/officeDocument/2006/relationships/image" Target="../media/image36.png"/><Relationship Id="rId16" Type="http://schemas.openxmlformats.org/officeDocument/2006/relationships/image" Target="../media/image13.png"/><Relationship Id="rId38" Type="http://schemas.openxmlformats.org/officeDocument/2006/relationships/image" Target="../media/image35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39" Type="http://schemas.openxmlformats.org/officeDocument/2006/relationships/image" Target="../media/image36.png"/><Relationship Id="rId16" Type="http://schemas.openxmlformats.org/officeDocument/2006/relationships/image" Target="../media/image13.png"/><Relationship Id="rId38" Type="http://schemas.openxmlformats.org/officeDocument/2006/relationships/image" Target="../media/image35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20" Type="http://schemas.openxmlformats.org/officeDocument/2006/relationships/image" Target="../media/image22.png"/><Relationship Id="rId41" Type="http://schemas.openxmlformats.org/officeDocument/2006/relationships/image" Target="../media/image39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39" Type="http://schemas.openxmlformats.org/officeDocument/2006/relationships/image" Target="../media/image36.png"/><Relationship Id="rId16" Type="http://schemas.openxmlformats.org/officeDocument/2006/relationships/image" Target="../media/image13.png"/><Relationship Id="rId38" Type="http://schemas.openxmlformats.org/officeDocument/2006/relationships/image" Target="../media/image35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20" Type="http://schemas.openxmlformats.org/officeDocument/2006/relationships/image" Target="../media/image22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39" Type="http://schemas.openxmlformats.org/officeDocument/2006/relationships/image" Target="../media/image36.png"/><Relationship Id="rId16" Type="http://schemas.openxmlformats.org/officeDocument/2006/relationships/image" Target="../media/image13.png"/><Relationship Id="rId38" Type="http://schemas.openxmlformats.org/officeDocument/2006/relationships/image" Target="../media/image35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20" Type="http://schemas.openxmlformats.org/officeDocument/2006/relationships/image" Target="../media/image22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43" Type="http://schemas.openxmlformats.org/officeDocument/2006/relationships/image" Target="../media/image42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39" Type="http://schemas.openxmlformats.org/officeDocument/2006/relationships/image" Target="../media/image36.png"/><Relationship Id="rId16" Type="http://schemas.openxmlformats.org/officeDocument/2006/relationships/image" Target="../media/image13.png"/><Relationship Id="rId38" Type="http://schemas.openxmlformats.org/officeDocument/2006/relationships/image" Target="../media/image35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20" Type="http://schemas.openxmlformats.org/officeDocument/2006/relationships/image" Target="../media/image22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22" Type="http://schemas.openxmlformats.org/officeDocument/2006/relationships/image" Target="../media/image19.png"/><Relationship Id="rId44" Type="http://schemas.openxmlformats.org/officeDocument/2006/relationships/image" Target="../media/image41.png"/><Relationship Id="rId21" Type="http://schemas.openxmlformats.org/officeDocument/2006/relationships/image" Target="../media/image18.png"/><Relationship Id="rId43" Type="http://schemas.openxmlformats.org/officeDocument/2006/relationships/image" Target="../media/image42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39" Type="http://schemas.openxmlformats.org/officeDocument/2006/relationships/image" Target="../media/image36.png"/><Relationship Id="rId16" Type="http://schemas.openxmlformats.org/officeDocument/2006/relationships/image" Target="../media/image13.png"/><Relationship Id="rId38" Type="http://schemas.openxmlformats.org/officeDocument/2006/relationships/image" Target="../media/image35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20" Type="http://schemas.openxmlformats.org/officeDocument/2006/relationships/image" Target="../media/image22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22" Type="http://schemas.openxmlformats.org/officeDocument/2006/relationships/image" Target="../media/image19.png"/><Relationship Id="rId44" Type="http://schemas.openxmlformats.org/officeDocument/2006/relationships/image" Target="../media/image41.png"/><Relationship Id="rId21" Type="http://schemas.openxmlformats.org/officeDocument/2006/relationships/image" Target="../media/image18.png"/><Relationship Id="rId43" Type="http://schemas.openxmlformats.org/officeDocument/2006/relationships/image" Target="../media/image42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4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39" Type="http://schemas.openxmlformats.org/officeDocument/2006/relationships/image" Target="../media/image36.png"/><Relationship Id="rId16" Type="http://schemas.openxmlformats.org/officeDocument/2006/relationships/image" Target="../media/image13.png"/><Relationship Id="rId38" Type="http://schemas.openxmlformats.org/officeDocument/2006/relationships/image" Target="../media/image35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20" Type="http://schemas.openxmlformats.org/officeDocument/2006/relationships/image" Target="../media/image22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22" Type="http://schemas.openxmlformats.org/officeDocument/2006/relationships/image" Target="../media/image19.png"/><Relationship Id="rId44" Type="http://schemas.openxmlformats.org/officeDocument/2006/relationships/image" Target="../media/image41.png"/><Relationship Id="rId21" Type="http://schemas.openxmlformats.org/officeDocument/2006/relationships/image" Target="../media/image18.png"/><Relationship Id="rId43" Type="http://schemas.openxmlformats.org/officeDocument/2006/relationships/image" Target="../media/image42.png"/><Relationship Id="rId24" Type="http://schemas.openxmlformats.org/officeDocument/2006/relationships/image" Target="../media/image21.png"/><Relationship Id="rId46" Type="http://schemas.openxmlformats.org/officeDocument/2006/relationships/image" Target="../media/image43.png"/><Relationship Id="rId23" Type="http://schemas.openxmlformats.org/officeDocument/2006/relationships/image" Target="../media/image20.png"/><Relationship Id="rId4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39" Type="http://schemas.openxmlformats.org/officeDocument/2006/relationships/image" Target="../media/image36.png"/><Relationship Id="rId16" Type="http://schemas.openxmlformats.org/officeDocument/2006/relationships/image" Target="../media/image13.png"/><Relationship Id="rId38" Type="http://schemas.openxmlformats.org/officeDocument/2006/relationships/image" Target="../media/image35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20" Type="http://schemas.openxmlformats.org/officeDocument/2006/relationships/image" Target="../media/image22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22" Type="http://schemas.openxmlformats.org/officeDocument/2006/relationships/image" Target="../media/image19.png"/><Relationship Id="rId44" Type="http://schemas.openxmlformats.org/officeDocument/2006/relationships/image" Target="../media/image41.png"/><Relationship Id="rId21" Type="http://schemas.openxmlformats.org/officeDocument/2006/relationships/image" Target="../media/image18.png"/><Relationship Id="rId43" Type="http://schemas.openxmlformats.org/officeDocument/2006/relationships/image" Target="../media/image42.png"/><Relationship Id="rId24" Type="http://schemas.openxmlformats.org/officeDocument/2006/relationships/image" Target="../media/image21.png"/><Relationship Id="rId46" Type="http://schemas.openxmlformats.org/officeDocument/2006/relationships/image" Target="../media/image43.png"/><Relationship Id="rId23" Type="http://schemas.openxmlformats.org/officeDocument/2006/relationships/image" Target="../media/image20.png"/><Relationship Id="rId4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47" Type="http://schemas.openxmlformats.org/officeDocument/2006/relationships/image" Target="../media/image47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39" Type="http://schemas.openxmlformats.org/officeDocument/2006/relationships/image" Target="../media/image36.png"/><Relationship Id="rId16" Type="http://schemas.openxmlformats.org/officeDocument/2006/relationships/image" Target="../media/image13.png"/><Relationship Id="rId38" Type="http://schemas.openxmlformats.org/officeDocument/2006/relationships/image" Target="../media/image35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20" Type="http://schemas.openxmlformats.org/officeDocument/2006/relationships/image" Target="../media/image22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22" Type="http://schemas.openxmlformats.org/officeDocument/2006/relationships/image" Target="../media/image19.png"/><Relationship Id="rId44" Type="http://schemas.openxmlformats.org/officeDocument/2006/relationships/image" Target="../media/image41.png"/><Relationship Id="rId21" Type="http://schemas.openxmlformats.org/officeDocument/2006/relationships/image" Target="../media/image18.png"/><Relationship Id="rId43" Type="http://schemas.openxmlformats.org/officeDocument/2006/relationships/image" Target="../media/image42.png"/><Relationship Id="rId24" Type="http://schemas.openxmlformats.org/officeDocument/2006/relationships/image" Target="../media/image21.png"/><Relationship Id="rId46" Type="http://schemas.openxmlformats.org/officeDocument/2006/relationships/image" Target="../media/image43.png"/><Relationship Id="rId23" Type="http://schemas.openxmlformats.org/officeDocument/2006/relationships/image" Target="../media/image20.png"/><Relationship Id="rId4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6" Type="http://schemas.openxmlformats.org/officeDocument/2006/relationships/image" Target="../media/image26.png"/><Relationship Id="rId48" Type="http://schemas.openxmlformats.org/officeDocument/2006/relationships/image" Target="../media/image50.png"/><Relationship Id="rId25" Type="http://schemas.openxmlformats.org/officeDocument/2006/relationships/image" Target="../media/image25.png"/><Relationship Id="rId47" Type="http://schemas.openxmlformats.org/officeDocument/2006/relationships/image" Target="../media/image47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29" Type="http://schemas.openxmlformats.org/officeDocument/2006/relationships/image" Target="../media/image28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11" Type="http://schemas.openxmlformats.org/officeDocument/2006/relationships/image" Target="../media/image8.png"/><Relationship Id="rId33" Type="http://schemas.openxmlformats.org/officeDocument/2006/relationships/image" Target="../media/image31.png"/><Relationship Id="rId10" Type="http://schemas.openxmlformats.org/officeDocument/2006/relationships/image" Target="../media/image9.png"/><Relationship Id="rId32" Type="http://schemas.openxmlformats.org/officeDocument/2006/relationships/image" Target="../media/image29.png"/><Relationship Id="rId13" Type="http://schemas.openxmlformats.org/officeDocument/2006/relationships/image" Target="../media/image11.png"/><Relationship Id="rId35" Type="http://schemas.openxmlformats.org/officeDocument/2006/relationships/image" Target="../media/image34.png"/><Relationship Id="rId12" Type="http://schemas.openxmlformats.org/officeDocument/2006/relationships/image" Target="../media/image10.png"/><Relationship Id="rId34" Type="http://schemas.openxmlformats.org/officeDocument/2006/relationships/image" Target="../media/image33.png"/><Relationship Id="rId15" Type="http://schemas.openxmlformats.org/officeDocument/2006/relationships/image" Target="../media/image14.png"/><Relationship Id="rId37" Type="http://schemas.openxmlformats.org/officeDocument/2006/relationships/image" Target="../media/image37.png"/><Relationship Id="rId14" Type="http://schemas.openxmlformats.org/officeDocument/2006/relationships/image" Target="../media/image12.png"/><Relationship Id="rId36" Type="http://schemas.openxmlformats.org/officeDocument/2006/relationships/image" Target="../media/image32.png"/><Relationship Id="rId17" Type="http://schemas.openxmlformats.org/officeDocument/2006/relationships/image" Target="../media/image17.png"/><Relationship Id="rId39" Type="http://schemas.openxmlformats.org/officeDocument/2006/relationships/image" Target="../media/image36.png"/><Relationship Id="rId16" Type="http://schemas.openxmlformats.org/officeDocument/2006/relationships/image" Target="../media/image13.png"/><Relationship Id="rId38" Type="http://schemas.openxmlformats.org/officeDocument/2006/relationships/image" Target="../media/image35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47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44" Type="http://schemas.openxmlformats.org/officeDocument/2006/relationships/image" Target="../media/image41.png"/><Relationship Id="rId43" Type="http://schemas.openxmlformats.org/officeDocument/2006/relationships/image" Target="../media/image42.png"/><Relationship Id="rId46" Type="http://schemas.openxmlformats.org/officeDocument/2006/relationships/image" Target="../media/image43.png"/><Relationship Id="rId4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48" Type="http://schemas.openxmlformats.org/officeDocument/2006/relationships/image" Target="../media/image50.png"/><Relationship Id="rId47" Type="http://schemas.openxmlformats.org/officeDocument/2006/relationships/image" Target="../media/image47.png"/><Relationship Id="rId49" Type="http://schemas.openxmlformats.org/officeDocument/2006/relationships/image" Target="../media/image4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33" Type="http://schemas.openxmlformats.org/officeDocument/2006/relationships/image" Target="../media/image31.png"/><Relationship Id="rId32" Type="http://schemas.openxmlformats.org/officeDocument/2006/relationships/image" Target="../media/image29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7" Type="http://schemas.openxmlformats.org/officeDocument/2006/relationships/image" Target="../media/image37.png"/><Relationship Id="rId36" Type="http://schemas.openxmlformats.org/officeDocument/2006/relationships/image" Target="../media/image32.png"/><Relationship Id="rId39" Type="http://schemas.openxmlformats.org/officeDocument/2006/relationships/image" Target="../media/image36.png"/><Relationship Id="rId38" Type="http://schemas.openxmlformats.org/officeDocument/2006/relationships/image" Target="../media/image35.png"/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29" Type="http://schemas.openxmlformats.org/officeDocument/2006/relationships/image" Target="../media/image28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48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44" Type="http://schemas.openxmlformats.org/officeDocument/2006/relationships/image" Target="../media/image41.png"/><Relationship Id="rId43" Type="http://schemas.openxmlformats.org/officeDocument/2006/relationships/image" Target="../media/image42.png"/><Relationship Id="rId46" Type="http://schemas.openxmlformats.org/officeDocument/2006/relationships/image" Target="../media/image43.png"/><Relationship Id="rId4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48" Type="http://schemas.openxmlformats.org/officeDocument/2006/relationships/image" Target="../media/image50.png"/><Relationship Id="rId47" Type="http://schemas.openxmlformats.org/officeDocument/2006/relationships/image" Target="../media/image47.png"/><Relationship Id="rId49" Type="http://schemas.openxmlformats.org/officeDocument/2006/relationships/image" Target="../media/image4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33" Type="http://schemas.openxmlformats.org/officeDocument/2006/relationships/image" Target="../media/image31.png"/><Relationship Id="rId32" Type="http://schemas.openxmlformats.org/officeDocument/2006/relationships/image" Target="../media/image29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7" Type="http://schemas.openxmlformats.org/officeDocument/2006/relationships/image" Target="../media/image37.png"/><Relationship Id="rId36" Type="http://schemas.openxmlformats.org/officeDocument/2006/relationships/image" Target="../media/image32.png"/><Relationship Id="rId39" Type="http://schemas.openxmlformats.org/officeDocument/2006/relationships/image" Target="../media/image36.png"/><Relationship Id="rId38" Type="http://schemas.openxmlformats.org/officeDocument/2006/relationships/image" Target="../media/image35.png"/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29" Type="http://schemas.openxmlformats.org/officeDocument/2006/relationships/image" Target="../media/image28.png"/><Relationship Id="rId50" Type="http://schemas.openxmlformats.org/officeDocument/2006/relationships/image" Target="../media/image46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44" Type="http://schemas.openxmlformats.org/officeDocument/2006/relationships/image" Target="../media/image41.png"/><Relationship Id="rId43" Type="http://schemas.openxmlformats.org/officeDocument/2006/relationships/image" Target="../media/image42.png"/><Relationship Id="rId46" Type="http://schemas.openxmlformats.org/officeDocument/2006/relationships/image" Target="../media/image43.png"/><Relationship Id="rId4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48" Type="http://schemas.openxmlformats.org/officeDocument/2006/relationships/image" Target="../media/image50.png"/><Relationship Id="rId47" Type="http://schemas.openxmlformats.org/officeDocument/2006/relationships/image" Target="../media/image47.png"/><Relationship Id="rId49" Type="http://schemas.openxmlformats.org/officeDocument/2006/relationships/image" Target="../media/image4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33" Type="http://schemas.openxmlformats.org/officeDocument/2006/relationships/image" Target="../media/image31.png"/><Relationship Id="rId32" Type="http://schemas.openxmlformats.org/officeDocument/2006/relationships/image" Target="../media/image29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7" Type="http://schemas.openxmlformats.org/officeDocument/2006/relationships/image" Target="../media/image37.png"/><Relationship Id="rId36" Type="http://schemas.openxmlformats.org/officeDocument/2006/relationships/image" Target="../media/image32.png"/><Relationship Id="rId39" Type="http://schemas.openxmlformats.org/officeDocument/2006/relationships/image" Target="../media/image36.png"/><Relationship Id="rId38" Type="http://schemas.openxmlformats.org/officeDocument/2006/relationships/image" Target="../media/image35.png"/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29" Type="http://schemas.openxmlformats.org/officeDocument/2006/relationships/image" Target="../media/image28.png"/><Relationship Id="rId51" Type="http://schemas.openxmlformats.org/officeDocument/2006/relationships/image" Target="../media/image48.png"/><Relationship Id="rId50" Type="http://schemas.openxmlformats.org/officeDocument/2006/relationships/image" Target="../media/image46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40" Type="http://schemas.openxmlformats.org/officeDocument/2006/relationships/image" Target="../media/image38.png"/><Relationship Id="rId42" Type="http://schemas.openxmlformats.org/officeDocument/2006/relationships/image" Target="../media/image40.png"/><Relationship Id="rId41" Type="http://schemas.openxmlformats.org/officeDocument/2006/relationships/image" Target="../media/image39.png"/><Relationship Id="rId44" Type="http://schemas.openxmlformats.org/officeDocument/2006/relationships/image" Target="../media/image41.png"/><Relationship Id="rId43" Type="http://schemas.openxmlformats.org/officeDocument/2006/relationships/image" Target="../media/image42.png"/><Relationship Id="rId46" Type="http://schemas.openxmlformats.org/officeDocument/2006/relationships/image" Target="../media/image43.png"/><Relationship Id="rId4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48" Type="http://schemas.openxmlformats.org/officeDocument/2006/relationships/image" Target="../media/image50.png"/><Relationship Id="rId47" Type="http://schemas.openxmlformats.org/officeDocument/2006/relationships/image" Target="../media/image47.png"/><Relationship Id="rId49" Type="http://schemas.openxmlformats.org/officeDocument/2006/relationships/image" Target="../media/image4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Relationship Id="rId31" Type="http://schemas.openxmlformats.org/officeDocument/2006/relationships/image" Target="../media/image30.png"/><Relationship Id="rId30" Type="http://schemas.openxmlformats.org/officeDocument/2006/relationships/image" Target="../media/image27.png"/><Relationship Id="rId33" Type="http://schemas.openxmlformats.org/officeDocument/2006/relationships/image" Target="../media/image31.png"/><Relationship Id="rId32" Type="http://schemas.openxmlformats.org/officeDocument/2006/relationships/image" Target="../media/image29.png"/><Relationship Id="rId35" Type="http://schemas.openxmlformats.org/officeDocument/2006/relationships/image" Target="../media/image34.png"/><Relationship Id="rId34" Type="http://schemas.openxmlformats.org/officeDocument/2006/relationships/image" Target="../media/image33.png"/><Relationship Id="rId37" Type="http://schemas.openxmlformats.org/officeDocument/2006/relationships/image" Target="../media/image37.png"/><Relationship Id="rId36" Type="http://schemas.openxmlformats.org/officeDocument/2006/relationships/image" Target="../media/image32.png"/><Relationship Id="rId39" Type="http://schemas.openxmlformats.org/officeDocument/2006/relationships/image" Target="../media/image36.png"/><Relationship Id="rId38" Type="http://schemas.openxmlformats.org/officeDocument/2006/relationships/image" Target="../media/image35.png"/><Relationship Id="rId20" Type="http://schemas.openxmlformats.org/officeDocument/2006/relationships/image" Target="../media/image22.png"/><Relationship Id="rId22" Type="http://schemas.openxmlformats.org/officeDocument/2006/relationships/image" Target="../media/image19.png"/><Relationship Id="rId21" Type="http://schemas.openxmlformats.org/officeDocument/2006/relationships/image" Target="../media/image18.png"/><Relationship Id="rId24" Type="http://schemas.openxmlformats.org/officeDocument/2006/relationships/image" Target="../media/image21.png"/><Relationship Id="rId23" Type="http://schemas.openxmlformats.org/officeDocument/2006/relationships/image" Target="../media/image20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8" Type="http://schemas.openxmlformats.org/officeDocument/2006/relationships/image" Target="../media/image24.png"/><Relationship Id="rId27" Type="http://schemas.openxmlformats.org/officeDocument/2006/relationships/image" Target="../media/image23.png"/><Relationship Id="rId29" Type="http://schemas.openxmlformats.org/officeDocument/2006/relationships/image" Target="../media/image28.png"/><Relationship Id="rId51" Type="http://schemas.openxmlformats.org/officeDocument/2006/relationships/image" Target="../media/image48.png"/><Relationship Id="rId50" Type="http://schemas.openxmlformats.org/officeDocument/2006/relationships/image" Target="../media/image46.png"/><Relationship Id="rId52" Type="http://schemas.openxmlformats.org/officeDocument/2006/relationships/image" Target="../media/image49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5" Type="http://schemas.openxmlformats.org/officeDocument/2006/relationships/image" Target="../media/image14.png"/><Relationship Id="rId14" Type="http://schemas.openxmlformats.org/officeDocument/2006/relationships/image" Target="../media/image12.png"/><Relationship Id="rId17" Type="http://schemas.openxmlformats.org/officeDocument/2006/relationships/image" Target="../media/image17.png"/><Relationship Id="rId16" Type="http://schemas.openxmlformats.org/officeDocument/2006/relationships/image" Target="../media/image13.png"/><Relationship Id="rId19" Type="http://schemas.openxmlformats.org/officeDocument/2006/relationships/image" Target="../media/image16.png"/><Relationship Id="rId1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4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4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5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5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5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5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6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6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6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6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6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7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7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7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7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7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7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8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9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9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9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9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9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9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9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0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0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0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0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1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1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1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1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1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1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1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1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1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1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1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1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1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1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1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1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1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1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1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1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2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2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2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2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2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2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2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2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2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2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2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2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2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2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2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2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2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2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2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3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3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3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3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3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3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3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3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3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3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3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3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3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3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3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3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3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3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3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3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3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3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3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3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4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4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4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4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4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4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4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4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4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4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4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4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34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4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4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4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4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4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4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4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35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5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5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5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5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5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5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5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5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5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35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5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5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5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5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5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5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5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5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5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5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5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5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5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5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5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5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36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6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6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6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6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6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6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6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6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6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6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6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6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6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6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36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6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6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6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36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6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6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6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6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6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6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6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37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7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7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7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7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7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7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7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7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7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7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7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7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7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7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7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7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7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7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7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7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7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7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7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7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37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7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7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7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38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8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8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8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8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8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8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8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8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8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8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8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8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8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8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8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8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8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8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8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8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8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8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8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8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8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8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8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8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8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39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9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9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9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9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9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9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9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9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9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9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9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9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9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9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9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9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9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9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9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9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9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9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9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9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9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9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9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9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9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9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40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40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40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0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0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0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0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0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0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40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40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40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40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0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40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0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0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0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0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0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0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0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40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0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0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0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0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0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0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0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0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41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1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1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1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1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1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1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1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1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1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1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1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1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1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1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1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1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1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1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1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1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1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41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41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1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41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1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1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42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2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2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2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42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42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42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42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42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2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2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2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2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2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2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42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42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42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2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2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2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2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2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2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2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42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2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2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2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43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3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3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3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3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43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43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3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3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3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3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3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3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3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3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3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3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3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3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3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3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3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3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3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3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3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3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3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3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3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3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43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3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3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44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4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4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4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4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4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4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4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4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4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4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4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4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4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4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4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4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4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4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4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4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4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4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4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4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4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4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4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4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4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4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4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44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4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4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Google Shape;838;p45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5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5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5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5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5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5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5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5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5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5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5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5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5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5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5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5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5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5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5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5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5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5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5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5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5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5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5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5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46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6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6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6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6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6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6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6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6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6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6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6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6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46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46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6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46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6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46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46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46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46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46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46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46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6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6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6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47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7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47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47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7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7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7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47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7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7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7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7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47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7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7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7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7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7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7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7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7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47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7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7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7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48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8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48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48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8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8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48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48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8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8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8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8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8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8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8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8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8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8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8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8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48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48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48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8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8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8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48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48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8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48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8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48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8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49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9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49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49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49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49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49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49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49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49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9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49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49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49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49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49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49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49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49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49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49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49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49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49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49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49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49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49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49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49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49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49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49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49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49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9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49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9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9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49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50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50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50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50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50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50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50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50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50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50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50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50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50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50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50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50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50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50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0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0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0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0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50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50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0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0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0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0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50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50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50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50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50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0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0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50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50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50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50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50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50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50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51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51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51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51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51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51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51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51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51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51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51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51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51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51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51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51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51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51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51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51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51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51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51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51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51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51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51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51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51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51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51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51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51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51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51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51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51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51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51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51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51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51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51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Google Shape;1146;p52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52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52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52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52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52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52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52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52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52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52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52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52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52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52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52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52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52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52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52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52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52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52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52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52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52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52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52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52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52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52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52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52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52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52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52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52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52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52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52" title="Snímek obrazovky 2025-04-24 155718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52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52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52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52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53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53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53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53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53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53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53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53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53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53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53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53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53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53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53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53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53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53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53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53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53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53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53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53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53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53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53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53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53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53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53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53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53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53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53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53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53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53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53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53" title="Snímek obrazovky 2025-04-24 155718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53" title="Snímek obrazovky 2025-04-24 155722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p53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53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53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53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54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54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54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54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54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54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54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54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p54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54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54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54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54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54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54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8" name="Google Shape;1258;p54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54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54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54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54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54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54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54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54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54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8" name="Google Shape;1268;p54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54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54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1" name="Google Shape;1271;p54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54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54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54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54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54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7" name="Google Shape;1277;p54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8" name="Google Shape;1278;p54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54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54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1" name="Google Shape;1281;p54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54" title="Snímek obrazovky 2025-04-24 155718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p54" title="Snímek obrazovky 2025-04-24 155722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p54" title="Snímek obrazovky 2025-04-24 155727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54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54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54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54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3" name="Google Shape;1293;p55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Google Shape;1294;p55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55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55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55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55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55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55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55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55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55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55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55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55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55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55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55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55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55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55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3" name="Google Shape;1313;p55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55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55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55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55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55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55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55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55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55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55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55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55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55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55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55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9" name="Google Shape;1329;p55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55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55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55" title="Snímek obrazovky 2025-04-24 155718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55" title="Snímek obrazovky 2025-04-24 155722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55" title="Snímek obrazovky 2025-04-24 155727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5" name="Google Shape;1335;p55" title="Snímek obrazovky 2025-04-24 155731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55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55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55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55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4" name="Google Shape;1344;p56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56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56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56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56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Google Shape;1349;p56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56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Google Shape;1351;p56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56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56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56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56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56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56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56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56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56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56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56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56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56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Google Shape;1365;p56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56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56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56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56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56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56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56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56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56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56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56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56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56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56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56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56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56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56" title="Snímek obrazovky 2025-04-24 155718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56" title="Snímek obrazovky 2025-04-24 155722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5" name="Google Shape;1385;p56" title="Snímek obrazovky 2025-04-24 155727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56" title="Snímek obrazovky 2025-04-24 155731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p56" title="Snímek obrazovky 2025-04-24 155735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56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56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56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56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6" name="Google Shape;1396;p57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57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57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57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57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57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57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3" name="Google Shape;1403;p57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57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57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57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57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57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57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57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57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57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57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57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5" name="Google Shape;1415;p57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57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57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57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57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57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57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57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57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57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57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57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57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57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57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57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57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57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57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57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p57" title="Snímek obrazovky 2025-04-24 155718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57" title="Snímek obrazovky 2025-04-24 155722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57" title="Snímek obrazovky 2025-04-24 155727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57" title="Snímek obrazovky 2025-04-24 155731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57" title="Snímek obrazovky 2025-04-24 155735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57" title="Snímek obrazovky 2025-04-24 155741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57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57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57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57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58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58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58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58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58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58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58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58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58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58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58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58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58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58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58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58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58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58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58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58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58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0" name="Google Shape;1470;p58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p58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58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58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58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58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58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58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58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58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58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1" name="Google Shape;1481;p58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2" name="Google Shape;1482;p58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58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58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58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58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58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58" title="Snímek obrazovky 2025-04-24 155718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58" title="Snímek obrazovky 2025-04-24 155722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58" title="Snímek obrazovky 2025-04-24 155727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58" title="Snímek obrazovky 2025-04-24 155731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58" title="Snímek obrazovky 2025-04-24 155735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58" title="Snímek obrazovky 2025-04-24 155741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58" title="Snímek obrazovky 2025-04-24 155745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58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58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58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58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Google Shape;1503;p59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59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59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59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59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59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59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59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59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2" name="Google Shape;1512;p59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59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59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59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6" name="Google Shape;1516;p59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59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59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59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59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Google Shape;1521;p59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59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59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59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59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59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59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59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9" name="Google Shape;1529;p59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59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59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59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59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59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59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59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59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59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59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59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59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59" title="Snímek obrazovky 2025-04-24 155718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59" title="Snímek obrazovky 2025-04-24 155722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59" title="Snímek obrazovky 2025-04-24 155727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59" title="Snímek obrazovky 2025-04-24 155731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59" title="Snímek obrazovky 2025-04-24 155735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7" name="Google Shape;1547;p59" title="Snímek obrazovky 2025-04-24 155741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59" title="Snímek obrazovky 2025-04-24 155745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59" title="Snímek obrazovky 2025-04-24 155749.png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59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59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59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59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8" name="Google Shape;1558;p60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60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60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60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60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60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60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60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60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60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60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60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60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60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60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60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60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60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60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60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8" name="Google Shape;1578;p60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9" name="Google Shape;1579;p60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0" name="Google Shape;1580;p60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60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60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60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60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60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60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7" name="Google Shape;1587;p60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60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60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60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60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60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60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60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60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60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60" title="Snímek obrazovky 2025-04-24 155718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60" title="Snímek obrazovky 2025-04-24 155722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60" title="Snímek obrazovky 2025-04-24 155727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60" title="Snímek obrazovky 2025-04-24 155731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60" title="Snímek obrazovky 2025-04-24 155735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60" title="Snímek obrazovky 2025-04-24 155741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60" title="Snímek obrazovky 2025-04-24 155745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60" title="Snímek obrazovky 2025-04-24 155749.png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60" title="Snímek obrazovky 2025-04-24 155754.png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60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60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60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60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61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61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61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61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61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61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61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61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2" name="Google Shape;1622;p61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3" name="Google Shape;1623;p61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4" name="Google Shape;1624;p61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5" name="Google Shape;1625;p61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61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61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61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61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61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61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61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61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61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61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61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61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61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61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p61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61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61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61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61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Google Shape;1645;p61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61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p61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61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61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61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61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61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61" title="Snímek obrazovky 2025-04-24 155718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61" title="Snímek obrazovky 2025-04-24 155722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61" title="Snímek obrazovky 2025-04-24 155727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61" title="Snímek obrazovky 2025-04-24 155731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61" title="Snímek obrazovky 2025-04-24 155735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61" title="Snímek obrazovky 2025-04-24 155741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61" title="Snímek obrazovky 2025-04-24 155745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61" title="Snímek obrazovky 2025-04-24 155749.png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61" title="Snímek obrazovky 2025-04-24 155754.png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2" name="Google Shape;1662;p61" title="Snímek obrazovky 2025-04-24 155758.png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61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61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61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61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1" name="Google Shape;1671;p62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62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62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62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62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62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62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62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62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62" title="Snímek obrazovky 2025-04-24 155459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62" title="Snímek obrazovky 2025-04-24 155505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62" title="Snímek obrazovky 2025-04-24 155510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62" title="Snímek obrazovky 2025-04-24 155514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62" title="Snímek obrazovky 2025-04-24 155520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62" title="Snímek obrazovky 2025-04-24 155524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Google Shape;1686;p62" title="Snímek obrazovky 2025-04-24 155529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Google Shape;1687;p62" title="Snímek obrazovky 2025-04-24 155533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62" title="Snímek obrazovky 2025-04-24 155537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62" title="Snímek obrazovky 2025-04-24 155541.png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62" title="Snímek obrazovky 2025-04-24 155545.png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62" title="Snímek obrazovky 2025-04-24 155549.png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62" title="Snímek obrazovky 2025-04-24 155552.png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62" title="Snímek obrazovky 2025-04-24 155557.png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62" title="Snímek obrazovky 2025-04-24 155602.png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62" title="Snímek obrazovky 2025-04-24 155606.png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62" title="Snímek obrazovky 2025-04-24 155612.png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62" title="Snímek obrazovky 2025-04-24 155616.png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62" title="Snímek obrazovky 2025-04-24 155620.png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62" title="Snímek obrazovky 2025-04-24 155624.png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62" title="Snímek obrazovky 2025-04-24 155629.png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62" title="Snímek obrazovky 2025-04-24 155633.png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62" title="Snímek obrazovky 2025-04-24 155641.png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62" title="Snímek obrazovky 2025-04-24 155646.png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62" title="Snímek obrazovky 2025-04-24 155650.png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62" title="Snímek obrazovky 2025-04-24 155658.png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62" title="Snímek obrazovky 2025-04-24 155702.png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62" title="Snímek obrazovky 2025-04-24 155706.png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62" title="Snímek obrazovky 2025-04-24 155710.png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62" title="Snímek obrazovky 2025-04-24 155714.png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62" title="Snímek obrazovky 2025-04-24 155718.png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62" title="Snímek obrazovky 2025-04-24 155722.png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2" name="Google Shape;1712;p62" title="Snímek obrazovky 2025-04-24 155727.png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62" title="Snímek obrazovky 2025-04-24 155731.png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62" title="Snímek obrazovky 2025-04-24 155735.png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62" title="Snímek obrazovky 2025-04-24 155741.png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62" title="Snímek obrazovky 2025-04-24 155745.png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62" title="Snímek obrazovky 2025-04-24 155749.png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62" title="Snímek obrazovky 2025-04-24 155754.png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62" title="Snímek obrazovky 2025-04-24 155758.png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62" title="Snímek obrazovky 2025-04-24 155802.png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62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62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62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62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0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1" title="Snímek obrazovky 2025-04-24 1554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28382" y="-847543"/>
            <a:ext cx="2743860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 title="Snímek obrazovky 2025-04-24 15542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 title="Snímek obrazovky 2025-04-24 1554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 title="Snímek obrazovky 2025-04-24 15543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 title="Snímek obrazovky 2025-04-24 155436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 title="Snímek obrazovky 2025-04-24 155441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 title="Snímek obrazovky 2025-04-24 155446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 title="Snímek obrazovky 2025-04-24 155451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 title="Snímek obrazovky 2025-04-24 155455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8228382" y="-847543"/>
            <a:ext cx="27438582" cy="1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/>
          <p:nvPr/>
        </p:nvSpPr>
        <p:spPr>
          <a:xfrm>
            <a:off x="-19701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9144000" y="0"/>
            <a:ext cx="1970100" cy="5143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0" y="-6069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0" y="5143500"/>
            <a:ext cx="9144000" cy="606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